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png" ContentType="image/png"/>
  <Override PartName="/ppt/notesslides/notesslide20.xml" ContentType="application/vnd.openxmlformats-officedocument.presentationml.notesSlide+xml"/>
  <Override PartName="/ppt/slidelayouts/slidelayout2.xml" ContentType="application/vnd.openxmlformats-officedocument.presentationml.slideLayout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s/slide21.xml" ContentType="application/vnd.openxmlformats-officedocument.presentationml.slide+xml"/>
  <Override PartName="/ppt/slides/slide50.xml" ContentType="application/vnd.openxmlformats-officedocument.presentationml.slide+xml"/>
  <Override PartName="/ppt/slides/slide1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71.xml" ContentType="application/vnd.openxmlformats-officedocument.presentationml.notes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4.xml" ContentType="application/vnd.openxmlformats-officedocument.presentationml.notesSlide+xml"/>
  <Override PartName="/ppt/theme/theme1.xml" ContentType="application/vnd.openxmlformats-officedocument.theme+xml"/>
  <Override PartName="/ppt/slides/slide13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1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s/slide19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s/slide18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15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52.xml" ContentType="application/vnd.openxmlformats-officedocument.presentationml.slide+xml"/>
  <Override PartName="/ppt/slides/slide3.xml" ContentType="application/vnd.openxmlformats-officedocument.presentationml.slide+xml"/>
  <Override PartName="/docprops/core.xml" ContentType="application/vnd.openxmlformats-package.core-properties+xml"/>
  <Override PartName="/ppt/slides/slide76.xml" ContentType="application/vnd.openxmlformats-officedocument.presentationml.slide+xml"/>
  <Override PartName="/docprops/app.xml" ContentType="application/vnd.openxmlformats-officedocument.extended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slides/slide22.xml" ContentType="application/vnd.openxmlformats-officedocument.presentationml.slide+xml"/>
  <Override PartName="/ppt/slides/slide53.xml" ContentType="application/vnd.openxmlformats-officedocument.presentationml.slide+xml"/>
  <Override PartName="/ppt/slides/slide2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5.xml" ContentType="application/vnd.openxmlformats-officedocument.presentationml.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4.xml" ContentType="application/vnd.openxmlformats-officedocument.presentationml.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57.xml" ContentType="application/vnd.openxmlformats-officedocument.presentationml.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56.xml" ContentType="application/vnd.openxmlformats-officedocument.presentationml.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59.xml" ContentType="application/vnd.openxmlformats-officedocument.presentationml.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58.xml" ContentType="application/vnd.openxmlformats-officedocument.presentationml.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slides/slide20.xml" ContentType="application/vnd.openxmlformats-officedocument.presentationml.slide+xml"/>
  <Override PartName="/ppt/notesslides/notesslide22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23.xml" ContentType="application/vnd.openxmlformats-officedocument.presentationml.notesSlide+xml"/>
  <Override PartName="/ppt/slides/slide24.xml" ContentType="application/vnd.openxmlformats-officedocument.presentationml.slide+xml"/>
  <Override PartName="/ppt/notesslides/notesslide24.xml" ContentType="application/vnd.openxmlformats-officedocument.presentationml.notesSlide+xml"/>
  <Override PartName="/ppt/slides/slide25.xml" ContentType="application/vnd.openxmlformats-officedocument.presentationml.slide+xml"/>
  <Override PartName="/ppt/notesslides/notesslide25.xml" ContentType="application/vnd.openxmlformats-officedocument.presentationml.notesSlide+xml"/>
  <Override PartName="/ppt/slides/slide26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27.xml" ContentType="application/vnd.openxmlformats-officedocument.presentationml.slide+xml"/>
  <Override PartName="/ppt/notesslides/notesslide27.xml" ContentType="application/vnd.openxmlformats-officedocument.presentationml.notesSlide+xml"/>
  <Override PartName="/ppt/slides/slide28.xml" ContentType="application/vnd.openxmlformats-officedocument.presentationml.slide+xml"/>
  <Override PartName="/ppt/notesslides/notesslide28.xml" ContentType="application/vnd.openxmlformats-officedocument.presentationml.notesSlide+xml"/>
  <Override PartName="/ppt/slides/slide29.xml" ContentType="application/vnd.openxmlformats-officedocument.presentationml.slide+xml"/>
  <Override PartName="/ppt/notesslides/notesslide29.xml" ContentType="application/vnd.openxmlformats-officedocument.presentationml.notesSlide+xml"/>
  <Override PartName="/ppt/slides/slide30.xml" ContentType="application/vnd.openxmlformats-officedocument.presentationml.slide+xml"/>
  <Override PartName="/ppt/slides/slide69.xml" ContentType="application/vnd.openxmlformats-officedocument.presentationml.slide+xml"/>
  <Override PartName="/ppt/notesslides/notesslide30.xml" ContentType="application/vnd.openxmlformats-officedocument.presentationml.notesSlide+xml"/>
  <Override PartName="/ppt/slides/slide31.xml" ContentType="application/vnd.openxmlformats-officedocument.presentationml.slide+xml"/>
  <Override PartName="/ppt/slides/slide68.xml" ContentType="application/vnd.openxmlformats-officedocument.presentationml.slide+xml"/>
  <Override PartName="/ppt/notesslides/notesslide31.xml" ContentType="application/vnd.openxmlformats-officedocument.presentationml.notesSlide+xml"/>
  <Override PartName="/ppt/slides/slide32.xml" ContentType="application/vnd.openxmlformats-officedocument.presentationml.slide+xml"/>
  <Override PartName="/ppt/notesslides/notesslide32.xml" ContentType="application/vnd.openxmlformats-officedocument.presentationml.notesSlide+xml"/>
  <Override PartName="/ppt/slides/slide33.xml" ContentType="application/vnd.openxmlformats-officedocument.presentationml.slide+xml"/>
  <Override PartName="/ppt/notesslides/notesslide33.xml" ContentType="application/vnd.openxmlformats-officedocument.presentationml.notesSlide+xml"/>
  <Override PartName="/ppt/slides/slide34.xml" ContentType="application/vnd.openxmlformats-officedocument.presentationml.slide+xml"/>
  <Override PartName="/ppt/notesslides/notesslide34.xml" ContentType="application/vnd.openxmlformats-officedocument.presentationml.notesSlide+xml"/>
  <Override PartName="/ppt/slides/slide35.xml" ContentType="application/vnd.openxmlformats-officedocument.presentationml.slide+xml"/>
  <Override PartName="/ppt/notesslides/notesslide35.xml" ContentType="application/vnd.openxmlformats-officedocument.presentationml.notesSlide+xml"/>
  <Override PartName="/ppt/slides/slide36.xml" ContentType="application/vnd.openxmlformats-officedocument.presentationml.slide+xml"/>
  <Override PartName="/ppt/notesslides/notesslide36.xml" ContentType="application/vnd.openxmlformats-officedocument.presentationml.notesSlide+xml"/>
  <Override PartName="/ppt/slides/slide37.xml" ContentType="application/vnd.openxmlformats-officedocument.presentationml.slide+xml"/>
  <Override PartName="/ppt/notesslides/notesslide37.xml" ContentType="application/vnd.openxmlformats-officedocument.presentationml.notesSlide+xml"/>
  <Override PartName="/ppt/slides/slide38.xml" ContentType="application/vnd.openxmlformats-officedocument.presentationml.slide+xml"/>
  <Override PartName="/ppt/notesslides/notesslide38.xml" ContentType="application/vnd.openxmlformats-officedocument.presentationml.notesSlide+xml"/>
  <Override PartName="/ppt/slides/slide61.xml" ContentType="application/vnd.openxmlformats-officedocument.presentationml.slide+xml"/>
  <Override PartName="/ppt/slides/slide39.xml" ContentType="application/vnd.openxmlformats-officedocument.presentationml.slide+xml"/>
  <Override PartName="/ppt/slides/slide60.xml" ContentType="application/vnd.openxmlformats-officedocument.presentationml.slide+xml"/>
  <Override PartName="/ppt/notesslides/notesslide39.xml" ContentType="application/vnd.openxmlformats-officedocument.presentationml.notesSlide+xml"/>
  <Override PartName="/ppt/slides/slide40.xml" ContentType="application/vnd.openxmlformats-officedocument.presentationml.slide+xml"/>
  <Override PartName="/ppt/notesslides/notesslide40.xml" ContentType="application/vnd.openxmlformats-officedocument.presentationml.notesSlide+xml"/>
  <Override PartName="/ppt/slides/slide41.xml" ContentType="application/vnd.openxmlformats-officedocument.presentationml.slide+xml"/>
  <Override PartName="/ppt/notesslides/notesslide41.xml" ContentType="application/vnd.openxmlformats-officedocument.presentationml.notesSlide+xml"/>
  <Override PartName="/ppt/slides/slide42.xml" ContentType="application/vnd.openxmlformats-officedocument.presentationml.slide+xml"/>
  <Override PartName="/ppt/notesslides/notesslide42.xml" ContentType="application/vnd.openxmlformats-officedocument.presentationml.notesSlide+xml"/>
  <Override PartName="/ppt/slides/slide43.xml" ContentType="application/vnd.openxmlformats-officedocument.presentationml.slide+xml"/>
  <Override PartName="/ppt/notesslides/notesslide43.xml" ContentType="application/vnd.openxmlformats-officedocument.presentationml.notesSlide+xml"/>
  <Override PartName="/ppt/slides/slide44.xml" ContentType="application/vnd.openxmlformats-officedocument.presentationml.slide+xml"/>
  <Override PartName="/ppt/notesslides/notesslide44.xml" ContentType="application/vnd.openxmlformats-officedocument.presentationml.notesSlide+xml"/>
  <Override PartName="/ppt/slides/slide45.xml" ContentType="application/vnd.openxmlformats-officedocument.presentationml.slide+xml"/>
  <Override PartName="/ppt/notesslides/notesslide45.xml" ContentType="application/vnd.openxmlformats-officedocument.presentationml.notesSlide+xml"/>
  <Override PartName="/ppt/slides/slide46.xml" ContentType="application/vnd.openxmlformats-officedocument.presentationml.slide+xml"/>
  <Override PartName="/ppt/notesslides/notesslide46.xml" ContentType="application/vnd.openxmlformats-officedocument.presentationml.notesSlide+xml"/>
  <Override PartName="/ppt/slides/slide47.xml" ContentType="application/vnd.openxmlformats-officedocument.presentationml.slide+xml"/>
  <Override PartName="/ppt/notesslides/notesslide47.xml" ContentType="application/vnd.openxmlformats-officedocument.presentationml.notesSlide+xml"/>
  <Override PartName="/ppt/slides/slide48.xml" ContentType="application/vnd.openxmlformats-officedocument.presentationml.slide+xml"/>
  <Override PartName="/ppt/notesslides/notesslide48.xml" ContentType="application/vnd.openxmlformats-officedocument.presentationml.notesSlide+xml"/>
  <Override PartName="/ppt/slides/slide49.xml" ContentType="application/vnd.openxmlformats-officedocument.presentationml.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slides/slide51.xml" ContentType="application/vnd.openxmlformats-officedocument.presentationml.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theme/theme2.xml" ContentType="application/vnd.openxmlformats-officedocument.theme+xml"/>
  <Override PartName="/ppt/notesslides/notesslide61.xml" ContentType="application/vnd.openxmlformats-officedocument.presentationml.notesSlide+xml"/>
  <Override PartName="/ppt/slides/slide62.xml" ContentType="application/vnd.openxmlformats-officedocument.presentationml.slide+xml"/>
  <Override PartName="/ppt/notesslides/notesslide62.xml" ContentType="application/vnd.openxmlformats-officedocument.presentationml.notesSlide+xml"/>
  <Override PartName="/ppt/slides/slide63.xml" ContentType="application/vnd.openxmlformats-officedocument.presentationml.slide+xml"/>
  <Override PartName="/ppt/notesslides/notesslide63.xml" ContentType="application/vnd.openxmlformats-officedocument.presentationml.notesSlide+xml"/>
  <Override PartName="/ppt/slides/slide64.xml" ContentType="application/vnd.openxmlformats-officedocument.presentationml.slide+xml"/>
  <Override PartName="/ppt/notesslides/notesslide64.xml" ContentType="application/vnd.openxmlformats-officedocument.presentationml.notesSlide+xml"/>
  <Override PartName="/ppt/slides/slide65.xml" ContentType="application/vnd.openxmlformats-officedocument.presentationml.slide+xml"/>
  <Override PartName="/ppt/notesslides/notesslide65.xml" ContentType="application/vnd.openxmlformats-officedocument.presentationml.notesSlide+xml"/>
  <Override PartName="/ppt/slides/slide66.xml" ContentType="application/vnd.openxmlformats-officedocument.presentationml.slide+xml"/>
  <Override PartName="/ppt/notesslides/notesslide66.xml" ContentType="application/vnd.openxmlformats-officedocument.presentationml.notesSlide+xml"/>
  <Override PartName="/ppt/slides/slide67.xml" ContentType="application/vnd.openxmlformats-officedocument.presentationml.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slides/slide70.xml" ContentType="application/vnd.openxmlformats-officedocument.presentationml.slide+xml"/>
  <Override PartName="/ppt/notesslides/notesslide70.xml" ContentType="application/vnd.openxmlformats-officedocument.presentationml.notes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slides/notesslide72.xml" ContentType="application/vnd.openxmlformats-officedocument.presentationml.notesSlide+xml"/>
  <Override PartName="/ppt/slides/slide73.xml" ContentType="application/vnd.openxmlformats-officedocument.presentationml.slide+xml"/>
  <Override PartName="/ppt/notesslides/notesslide73.xml" ContentType="application/vnd.openxmlformats-officedocument.presentationml.notesSlide+xml"/>
  <Override PartName="/ppt/slides/slide74.xml" ContentType="application/vnd.openxmlformats-officedocument.presentationml.slide+xml"/>
  <Override PartName="/ppt/notesslides/notesslide74.xml" ContentType="application/vnd.openxmlformats-officedocument.presentationml.notesSlide+xml"/>
  <Override PartName="/ppt/slides/slide75.xml" ContentType="application/vnd.openxmlformats-officedocument.presentationml.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"/>
  </p:notesMasterIdLst>
  <p:sldIdLst>
    <p:sldId id="274" r:id="rId3"/>
    <p:sldId id="275" r:id="rId4"/>
    <p:sldId id="276" r:id="rId5"/>
    <p:sldId id="277" r:id="rId6"/>
    <p:sldId id="278" r:id="rId7"/>
    <p:sldId id="279" r:id="rId8"/>
    <p:sldId id="316" r:id="rId9"/>
    <p:sldId id="280" r:id="rId10"/>
    <p:sldId id="281" r:id="rId11"/>
    <p:sldId id="262" r:id="rId12"/>
    <p:sldId id="256" r:id="rId13"/>
    <p:sldId id="257" r:id="rId14"/>
    <p:sldId id="258" r:id="rId15"/>
    <p:sldId id="261" r:id="rId16"/>
    <p:sldId id="259" r:id="rId17"/>
    <p:sldId id="260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317" r:id="rId30"/>
    <p:sldId id="318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0" r:id="rId42"/>
    <p:sldId id="331" r:id="rId43"/>
    <p:sldId id="332" r:id="rId44"/>
    <p:sldId id="283" r:id="rId45"/>
    <p:sldId id="284" r:id="rId46"/>
    <p:sldId id="285" r:id="rId47"/>
    <p:sldId id="286" r:id="rId48"/>
    <p:sldId id="287" r:id="rId49"/>
    <p:sldId id="288" r:id="rId50"/>
    <p:sldId id="289" r:id="rId51"/>
    <p:sldId id="290" r:id="rId52"/>
    <p:sldId id="291" r:id="rId53"/>
    <p:sldId id="292" r:id="rId54"/>
    <p:sldId id="293" r:id="rId55"/>
    <p:sldId id="294" r:id="rId56"/>
    <p:sldId id="295" r:id="rId57"/>
    <p:sldId id="296" r:id="rId58"/>
    <p:sldId id="297" r:id="rId59"/>
    <p:sldId id="298" r:id="rId60"/>
    <p:sldId id="299" r:id="rId61"/>
    <p:sldId id="300" r:id="rId62"/>
    <p:sldId id="301" r:id="rId63"/>
    <p:sldId id="302" r:id="rId64"/>
    <p:sldId id="303" r:id="rId65"/>
    <p:sldId id="304" r:id="rId66"/>
    <p:sldId id="305" r:id="rId67"/>
    <p:sldId id="306" r:id="rId68"/>
    <p:sldId id="307" r:id="rId69"/>
    <p:sldId id="308" r:id="rId70"/>
    <p:sldId id="309" r:id="rId71"/>
    <p:sldId id="310" r:id="rId72"/>
    <p:sldId id="311" r:id="rId73"/>
    <p:sldId id="312" r:id="rId74"/>
    <p:sldId id="313" r:id="rId75"/>
    <p:sldId id="314" r:id="rId76"/>
    <p:sldId id="315" r:id="rId77"/>
    <p:sldId id="319" r:id="rId78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89" d="100"/>
          <a:sy n="89" d="100"/>
        </p:scale>
        <p:origin x="11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" Type="http://schemas.openxmlformats.org/officeDocument/2006/relationships/slide" Target="slides/slide1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" Type="http://schemas.openxmlformats.org/officeDocument/2006/relationships/slide" Target="slides/slide2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" Type="http://schemas.openxmlformats.org/officeDocument/2006/relationships/slide" Target="slides/slide3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" Type="http://schemas.openxmlformats.org/officeDocument/2006/relationships/slide" Target="slides/slide4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" Type="http://schemas.openxmlformats.org/officeDocument/2006/relationships/slide" Target="slides/slide5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tableStyles" Target="tableStyles.xml"/><Relationship Id="rId8" Type="http://schemas.openxmlformats.org/officeDocument/2006/relationships/slide" Target="slides/slide6.xml"/><Relationship Id="rId80" Type="http://schemas.openxmlformats.org/officeDocument/2006/relationships/presProps" Target="presProps.xml"/><Relationship Id="rId81" Type="http://schemas.openxmlformats.org/officeDocument/2006/relationships/viewProps" Target="viewProps.xml"/><Relationship Id="rId82" Type="http://schemas.openxmlformats.org/officeDocument/2006/relationships/theme" Target="theme/theme1.xml"/><Relationship Id="rId9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 noEditPoints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  <a:p>
            <a:endParaRPr lang="en-US"/>
          </a:p>
        </p:txBody>
      </p:sp>
      <p:sp>
        <p:nvSpPr>
          <p:cNvPr id="3" name="Date Placeholder 2"/>
          <p:cNvSpPr>
            <a:spLocks noGrp="1" noEditPoints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21DBE-0A53-4E6B-9D2A-747391D229C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  <a:p>
            <a:endParaRPr lang="en-US"/>
          </a:p>
        </p:txBody>
      </p:sp>
      <p:sp>
        <p:nvSpPr>
          <p:cNvPr id="5" name="Notes Placeholder 4"/>
          <p:cNvSpPr>
            <a:spLocks noGrp="1" noEditPoints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6" name="Footer Placeholder 5"/>
          <p:cNvSpPr>
            <a:spLocks noGrp="1" noEditPoints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altLang="en-US"/>
          </a:p>
        </p:txBody>
      </p:sp>
      <p:sp>
        <p:nvSpPr>
          <p:cNvPr id="7" name="Slide Number Placeholder 6"/>
          <p:cNvSpPr>
            <a:spLocks noGrp="1" noEditPoints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131EC9-0994-4032-A3BC-044E5C671B1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7.xml"/><Relationship Id="rId2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8.xml"/><Relationship Id="rId2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9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0.xml"/><Relationship Id="rId2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1.xml"/><Relationship Id="rId2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2.xml"/><Relationship Id="rId2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4.xml"/><Relationship Id="rId2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5.xml"/><Relationship Id="rId2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8.xml"/><Relationship Id="rId2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9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0.xml"/><Relationship Id="rId2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1.xml"/><Relationship Id="rId2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2.xml"/><Relationship Id="rId2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3.xml"/><Relationship Id="rId2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4.xml"/><Relationship Id="rId2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5.xml"/><Relationship Id="rId2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6.xml"/><Relationship Id="rId2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7.xml"/><Relationship Id="rId2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8.xml"/><Relationship Id="rId2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9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0.xml"/><Relationship Id="rId2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1.xml"/><Relationship Id="rId2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2.xml"/><Relationship Id="rId2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3.xml"/><Relationship Id="rId2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4.xml"/><Relationship Id="rId2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5.xml"/><Relationship Id="rId2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6.xml"/><Relationship Id="rId2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7.xml"/><Relationship Id="rId2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8.xml"/><Relationship Id="rId2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9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0.xml"/><Relationship Id="rId2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1.xml"/><Relationship Id="rId2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2.xml"/><Relationship Id="rId2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3.xml"/><Relationship Id="rId2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4.xml"/><Relationship Id="rId2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5.xml"/><Relationship Id="rId2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6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639A6823-14AB-42E9-A980-A72849033A3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150B1036-7AA6-4B95-8F5A-91C712BC9E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00556C1-3764-4497-A639-C3A2669D27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035D999B-0A94-467A-8461-364A57C49F3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A54D13D9-6D9A-4B31-8521-4749C6A259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CA50D324-8A89-4C2E-8E10-FEEF3C8617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B8804EC8-1B9C-4D22-8E4C-3869F330FC1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5A1EB93-157F-4BB6-82E3-FEDCAA2DBF1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F0CD2482-47E4-4A33-BD09-79974F7225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B8B5ECC-7E1A-4C9F-BD93-D4109FA6B8A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DE20417-9B90-4C0D-BD70-C131303501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F91FC85-F27E-4792-9686-CB2A2E0A2A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4370E96-1381-4B76-9D8A-234932165D1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0F7282A-5DD0-4377-A9D2-54BBA02D3E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65D87F20-1F4D-4D7D-816B-557ACBEA63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CF77DFB8-B63A-4BC6-B421-DA39288AE2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B7316A17-6338-4C45-B00B-7B2AD2C916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B8D08FD6-CE33-4951-AFF3-79FC6ECC4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7760F2C-79E5-4EF1-9AEB-BA62B92931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09AA8E9F-86FC-4662-91AB-71959181B2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FED7B6B3-E1E1-439F-B39F-44049B29FF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1806B98-2CC1-47B7-9D02-9F43A00970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F390DB83-E29C-4597-843F-883691CFF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DEAA902C-8B9F-4282-AF70-AF81E2938B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D18D9AE-6298-4E25-A3D1-9710133678F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709A3C21-3537-43D2-A4AF-8306825477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BC2DBBF-292B-4F74-ADDE-DAE0DBBEE6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FFCBCA77-047D-46D8-A35C-6057D7426A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A7B33F3-DCF7-4C0D-A711-95B5A2CCF71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5F70F79-3909-4C92-BD77-FA907FE8B1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5C9F000-37EA-4C07-A6A0-F006DCD47B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AB8E543-A7BB-42E8-A1D5-98E4434060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763AE083-B455-4CE1-9E3B-59F91625B4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F8CF790-12E3-4386-80A2-9DEBEA2A09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D50E2700-499F-4015-BCE8-6F9435EAC9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AEF7E5E8-B931-4C40-AF0E-2FCF281A7A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BF322361-CE5C-4D0A-8CEB-1258B36E113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B550C13-F894-45EC-8ECE-12D5216E2F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BD71D20F-9F20-45BF-B54E-E094DA4F23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69B3D9AB-D06A-46D4-AD7A-7927FA3B3F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008BC92A-F964-430A-B3FE-2A2FB86850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2B79774-D265-4AFF-BECF-8DE2827490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DF214FA-2C05-4E63-AA76-F3E09591DB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1831A7B-1B36-4BBB-8BC0-369E202E62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07CBE39D-A8A8-40DC-9C51-3159106C646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3AF1999B-461B-41EC-A7DF-B0BA76D76D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57ACB4AF-9382-4C85-BE54-3674A7EC42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FB81E793-6A83-4F17-ABAA-9248FA777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1D647F8-617F-4648-9B4B-E27DB67209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19537777-8103-48BE-A317-38C3701FA78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178741B-3BC1-4E3E-94CD-CE5F5E2E91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7270EBA-6670-480D-B40A-6DAE00BE696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9078A7C-3788-4441-81AC-4290186E9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F6FCC5A-A7D9-43AE-8C50-92A0286271F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764FAEDA-2E4E-4B5F-B86E-F2963F17E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B2566C20-AE6A-4A22-9FAF-68520D6EB5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2EA5D2E-727E-4714-859A-F7372DCF8D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B2E3000-2C4B-4A4F-8AC1-4458955D77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ACD63D21-619E-4118-A01A-B7DC1CCDB7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0932ECA6-68B4-4CB4-8386-A4F42B353C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CC79D411-D8C6-466E-9E9A-4B0441D817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C59E0D22-A522-46E5-964D-8E33423F45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76B6465F-BA3B-4438-A4A0-F6A86724651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B39C528-456A-401D-8CDB-825AF118EC3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C2CD9E85-B5D8-483E-BA21-9C0AC011E5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1A5E61B9-03C2-422C-B90D-1751375CF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FA6AF33D-0A4C-4394-BC5C-1564C89906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908FCE9-971D-4746-91A3-B0AB3EC3F8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A5AF0F00-2137-4921-8209-F68BE36AD4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AD7732C-BEA6-4ABF-BA25-ECEB987B70D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9BA87A5-D92A-47B0-9248-E33EFB1894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92D585AE-44C0-474A-A58A-06DF4684548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60DC3F2-03DB-48E5-A2C9-326E173CA3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8070CCE-3C66-40A4-8DAB-F98ACEBD4D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F3D0EC2-2F0E-481D-B14F-AADD8B4433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Text Placeholder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F85EDA4-D68D-41BE-A480-5DFB9C014B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altLang="en-US"/>
              <a:t>Click to edit Master title style</a:t>
            </a:r>
          </a:p>
        </p:txBody>
      </p:sp>
      <p:sp>
        <p:nvSpPr>
          <p:cNvPr id="3" name="Subtitle 2"/>
          <p:cNvSpPr>
            <a:spLocks noGrp="1" noEditPoints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 alt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en-US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 noEditPoints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en-US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alt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 noEditPoints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en-US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en-US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alt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 noEditPoints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alt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en-US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 noEditPoints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4" name="Content Placeholder 3"/>
          <p:cNvSpPr>
            <a:spLocks noGrp="1" noEditPoints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5" name="Date Placeholder 4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en-US"/>
          </a:p>
        </p:txBody>
      </p:sp>
      <p:sp>
        <p:nvSpPr>
          <p:cNvPr id="7" name="Slide Number Placeholder 6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alt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 noEditPoints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alt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 noEditPoints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5" name="Text Placeholder 4"/>
          <p:cNvSpPr>
            <a:spLocks noGrp="1" noEditPoints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alt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 noEditPoints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7" name="Date Placeholder 6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8" name="Footer Placeholder 7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en-US"/>
          </a:p>
        </p:txBody>
      </p:sp>
      <p:sp>
        <p:nvSpPr>
          <p:cNvPr id="9" name="Slide Number Placeholder 8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4" name="Footer Placeholder 3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en-US"/>
          </a:p>
        </p:txBody>
      </p:sp>
      <p:sp>
        <p:nvSpPr>
          <p:cNvPr id="5" name="Slide Number Placeholder 4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3" name="Footer Placeholder 2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alt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4" name="Text Placeholder 3"/>
          <p:cNvSpPr>
            <a:spLocks noGrp="1" noEditPoints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alt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en-US"/>
          </a:p>
        </p:txBody>
      </p:sp>
      <p:sp>
        <p:nvSpPr>
          <p:cNvPr id="7" name="Slide Number Placeholder 6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alt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EditPoints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altLang="en-US"/>
              <a:t>Click icon to add picture</a:t>
            </a:r>
          </a:p>
        </p:txBody>
      </p:sp>
      <p:sp>
        <p:nvSpPr>
          <p:cNvPr id="4" name="Text Placeholder 3"/>
          <p:cNvSpPr>
            <a:spLocks noGrp="1" noEditPoints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alt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en-US"/>
          </a:p>
        </p:txBody>
      </p:sp>
      <p:sp>
        <p:nvSpPr>
          <p:cNvPr id="7" name="Slide Number Placeholder 6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 noEditPoints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alt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 noEditPoints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4" name="Date Placeholder 3"/>
          <p:cNvSpPr>
            <a:spLocks noGrp="1" noEditPoints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D7FF2-845F-41B9-944F-35B90659B7D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 noEditPoints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altLang="en-US"/>
          </a:p>
        </p:txBody>
      </p:sp>
      <p:sp>
        <p:nvSpPr>
          <p:cNvPr id="6" name="Slide Number Placeholder 5"/>
          <p:cNvSpPr>
            <a:spLocks noGrp="1" noEditPoints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image" Target="../media/image73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2163495"/>
            <a:ext cx="10515600" cy="275886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614263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ctrTitle"/>
          </p:nvPr>
        </p:nvSpPr>
        <p:spPr>
          <a:xfrm>
            <a:off x="1524000" y="240145"/>
            <a:ext cx="9144000" cy="906138"/>
          </a:xfrm>
        </p:spPr>
        <p:txBody>
          <a:bodyPr/>
          <a:lstStyle/>
          <a:p>
            <a:r>
              <a:rPr lang="en-GB" altLang="en-US"/>
              <a:t>FEATURES</a:t>
            </a:r>
          </a:p>
        </p:txBody>
      </p:sp>
      <p:sp>
        <p:nvSpPr>
          <p:cNvPr id="3" name="Subtitle 2"/>
          <p:cNvSpPr>
            <a:spLocks noGrp="1" noEditPoints="1"/>
          </p:cNvSpPr>
          <p:nvPr>
            <p:ph type="subTitle" idx="1"/>
          </p:nvPr>
        </p:nvSpPr>
        <p:spPr/>
        <p:txBody>
          <a:bodyPr/>
          <a:lstStyle/>
          <a:p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524000" y="1238882"/>
            <a:ext cx="9144000" cy="474130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90284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91150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21600000"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94306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9635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606537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90922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177708"/>
            <a:ext cx="10515600" cy="6132420"/>
          </a:xfrm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r>
              <a:rPr sz="2800"/>
              <a:t>Here are the key steps involved in formulating a machine learning problem:</a:t>
            </a:r>
          </a:p>
          <a:p>
            <a:pPr algn="just"/>
            <a:r>
              <a:rPr sz="2400"/>
              <a:t>1</a:t>
            </a:r>
            <a:r>
              <a:rPr sz="2800"/>
              <a:t>. </a:t>
            </a:r>
            <a:r>
              <a:rPr sz="2400"/>
              <a:t>Define the problem: The first step is to clearly define the problem you want to solve. For example,</a:t>
            </a:r>
            <a:r>
              <a:rPr lang="en-GB" sz="2400"/>
              <a:t> </a:t>
            </a:r>
            <a:r>
              <a:rPr sz="2400"/>
              <a:t>you may want to predict the price of a house based on its location, size, and number of rooms.</a:t>
            </a:r>
            <a:endParaRPr lang="en-GB" sz="2400"/>
          </a:p>
          <a:p>
            <a:pPr algn="just"/>
            <a:endParaRPr lang="en-GB" sz="2400"/>
          </a:p>
          <a:p>
            <a:pPr algn="just"/>
            <a:r>
              <a:rPr sz="2400"/>
              <a:t>2. Collect the data: The next step is to collect the data that will be used to train and test the machine</a:t>
            </a:r>
            <a:r>
              <a:rPr lang="en-GB" sz="2400"/>
              <a:t> </a:t>
            </a:r>
            <a:r>
              <a:rPr sz="2400"/>
              <a:t>learning model. This data should be representative of the problem you are trying to solve.</a:t>
            </a:r>
            <a:endParaRPr lang="en-GB" sz="2400"/>
          </a:p>
          <a:p>
            <a:pPr algn="just"/>
            <a:endParaRPr lang="en-GB" sz="2400"/>
          </a:p>
          <a:p>
            <a:pPr algn="just"/>
            <a:r>
              <a:rPr sz="2400"/>
              <a:t>3. Prepare the data: The data collected may not be in the appropriate format for machine learning.</a:t>
            </a:r>
            <a:r>
              <a:rPr lang="en-GB" sz="2400"/>
              <a:t> </a:t>
            </a:r>
            <a:r>
              <a:rPr sz="2400"/>
              <a:t>Therefore, it may need to be preprocessed, which could include tasks such as cleaning, normalization,</a:t>
            </a:r>
            <a:r>
              <a:rPr lang="en-GB" sz="2400"/>
              <a:t> </a:t>
            </a:r>
            <a:r>
              <a:rPr sz="2400"/>
              <a:t>and feature engineering.</a:t>
            </a:r>
          </a:p>
          <a:p>
            <a:pPr marL="0" indent="0" algn="just">
              <a:buNone/>
            </a:pPr>
            <a:endParaRPr sz="3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327518"/>
            <a:ext cx="10515600" cy="5849445"/>
          </a:xfrm>
          <a:prstGeom prst="rect">
            <a:avLst/>
          </a:prstGeom>
        </p:spPr>
        <p:txBody>
          <a:bodyPr/>
          <a:lstStyle/>
          <a:p>
            <a:pPr algn="just"/>
            <a:r>
              <a:rPr sz="2800"/>
              <a:t>4. </a:t>
            </a:r>
            <a:r>
              <a:rPr sz="2400"/>
              <a:t>Choose the algorithm: After the data has been pre-processed, you need to select the appropriate</a:t>
            </a:r>
            <a:r>
              <a:rPr lang="en-GB" sz="2400"/>
              <a:t> </a:t>
            </a:r>
            <a:r>
              <a:rPr sz="2400"/>
              <a:t>algorithm to solve the problem. This may involve choosing from supervised, unsupervised, or</a:t>
            </a:r>
            <a:r>
              <a:rPr lang="en-GB" sz="2400"/>
              <a:t> </a:t>
            </a:r>
            <a:r>
              <a:rPr sz="2400"/>
              <a:t>reinforcement learning algorithms, depending on the type of data and the problem you are trying to solve.</a:t>
            </a:r>
            <a:endParaRPr lang="en-GB" sz="2400"/>
          </a:p>
          <a:p>
            <a:pPr algn="just"/>
            <a:endParaRPr lang="en-GB" sz="2400"/>
          </a:p>
          <a:p>
            <a:pPr algn="just"/>
            <a:r>
              <a:rPr sz="2400"/>
              <a:t>5. Train the model: Once the algorithm has been chosen, the next step is to train the model using the</a:t>
            </a:r>
            <a:r>
              <a:rPr lang="en-GB" sz="2400"/>
              <a:t> </a:t>
            </a:r>
            <a:r>
              <a:rPr sz="2400"/>
              <a:t>prepared data.</a:t>
            </a:r>
            <a:endParaRPr lang="en-GB" sz="2400"/>
          </a:p>
          <a:p>
            <a:pPr algn="just"/>
            <a:endParaRPr lang="en-GB" sz="2400"/>
          </a:p>
          <a:p>
            <a:pPr algn="just"/>
            <a:r>
              <a:rPr sz="2400"/>
              <a:t>6. Evaluate the model: After the model has been trained, it is important to evaluate its performance to</a:t>
            </a:r>
            <a:r>
              <a:rPr lang="en-GB" sz="2400"/>
              <a:t> </a:t>
            </a:r>
            <a:r>
              <a:rPr sz="2400"/>
              <a:t>determine how well it is solving the problem. This can be done by using evaluation metrics such as</a:t>
            </a:r>
            <a:r>
              <a:rPr lang="en-GB" sz="2400"/>
              <a:t> </a:t>
            </a:r>
            <a:r>
              <a:rPr sz="2400"/>
              <a:t>accuracy, precision, recall, and F1 score.</a:t>
            </a:r>
            <a:endParaRPr lang="en-GB" sz="2400"/>
          </a:p>
          <a:p>
            <a:pPr algn="just"/>
            <a:endParaRPr lang="en-GB" sz="2400"/>
          </a:p>
          <a:p>
            <a:pPr algn="just"/>
            <a:r>
              <a:rPr sz="2400"/>
              <a:t>7. Deploy the model: Once the model has been trained and evaluated, it can be deployed to make</a:t>
            </a:r>
            <a:r>
              <a:rPr lang="en-GB" sz="2400"/>
              <a:t> </a:t>
            </a:r>
            <a:r>
              <a:rPr sz="2400"/>
              <a:t>predictions on new, unseen data</a:t>
            </a:r>
          </a:p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/>
            <a:r>
              <a:rPr lang="en-GB"/>
              <a:t>Components of learning process</a:t>
            </a:r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1825625"/>
            <a:ext cx="10601695" cy="3808459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/>
            <a:r>
              <a:rPr lang="en-GB"/>
              <a:t>MACHINE LEARNING MODELS</a:t>
            </a:r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1825625"/>
            <a:ext cx="10515600" cy="4700896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                                                           m represents the slope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07942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28222" y="365125"/>
            <a:ext cx="10625578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28222" y="4561039"/>
            <a:ext cx="10642668" cy="16159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https://www.slideshare.net/slideshow/machine-learning-unit-1-semester-3-msc-it-part-2-mumbai-university/246962512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438547" cy="5890694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624486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1825625"/>
            <a:ext cx="10515600" cy="4096318"/>
          </a:xfrm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21600000">
            <a:off x="838200" y="365125"/>
            <a:ext cx="10515600" cy="5556818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61566" y="460375"/>
            <a:ext cx="10592234" cy="5716588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642242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xfrm>
            <a:off x="838200" y="1825625"/>
            <a:ext cx="10515600" cy="3793122"/>
          </a:xfrm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253622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4686" y="238075"/>
            <a:ext cx="10239652" cy="6385083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27075" y="492125"/>
            <a:ext cx="10515600" cy="5684838"/>
          </a:xfrm>
          <a:prstGeom prst="rect">
            <a:avLst/>
          </a:prstGeom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778679" y="1078256"/>
            <a:ext cx="8634643" cy="4168829"/>
          </a:xfrm>
          <a:prstGeom prst="rect">
            <a:avLst/>
          </a:prstGeom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613199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Arab" typeface="Times New Roman"/>
        <a:font script="Armn" typeface="Arial"/>
        <a:font script="Beng" typeface="Vrinda"/>
        <a:font script="Bopo" typeface="Microsoft JhengHei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ebr" typeface="Times New Roman"/>
        <a:font script="Knda" typeface="Tunga"/>
        <a:font script="Khmr" typeface="MoolBoran"/>
        <a:font script="Laoo" typeface="DokChampa"/>
        <a:font script="Mlym" typeface="Kartika"/>
        <a:font script="Mong" typeface="Mongolian Baiti"/>
        <a:font script="Mymr" typeface="Myanmar Text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Angsana New"/>
        <a:font script="Tibt" typeface="Microsoft Himalaya"/>
        <a:font script="Cans" typeface="Euphemia"/>
        <a:font script="Yiii" typeface="Microsoft Yi Baiti"/>
        <a:font script="Osma" typeface="Ebrima"/>
        <a:font script="Tale" typeface="Microsoft Tai Le"/>
        <a:font script="Bugi" typeface="Leelawadee UI"/>
        <a:font script="Talu" typeface="Microsoft New Tai Lue"/>
        <a:font script="Tfng" typeface="Ebrima"/>
        <a:font script="Hans" typeface="等线 Light"/>
        <a:font script="Hant" typeface="新細明體"/>
        <a:font script="Java" typeface="Javanese Text"/>
        <a:font script="Nkoo" typeface="Ebrima"/>
        <a:font script="Phag" typeface="Phagspa"/>
        <a:font script="Syre" typeface="Estrangelo Edessa"/>
        <a:font script="Syrj" typeface="Estrangelo Edessa"/>
        <a:font script="Syrn" typeface="Estrangelo Edessa"/>
        <a:font script="Jpan" typeface="游ゴシック Light"/>
        <a:font script="Olck" typeface="Nirmala UI"/>
        <a:font script="Lisu" typeface="Segoe UI"/>
        <a:font script="Sora" typeface="Nirmala UI"/>
      </a:majorFont>
      <a:minorFont>
        <a:latin typeface="Calibri" panose="020F0502020204030204"/>
        <a:ea typeface=""/>
        <a:cs typeface=""/>
        <a:font script="Arab" typeface="Arial"/>
        <a:font script="Armn" typeface="Arial"/>
        <a:font script="Beng" typeface="Vrinda"/>
        <a:font script="Bopo" typeface="Microsoft JhengHei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ebr" typeface="Arial"/>
        <a:font script="Knda" typeface="Tunga"/>
        <a:font script="Khmr" typeface="DaunPenh"/>
        <a:font script="Laoo" typeface="DokChampa"/>
        <a:font script="Mlym" typeface="Kartika"/>
        <a:font script="Mong" typeface="Mongolian Baiti"/>
        <a:font script="Mymr" typeface="Myanmar Text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Cordia New"/>
        <a:font script="Tibt" typeface="Microsoft Himalaya"/>
        <a:font script="Cans" typeface="Euphemia"/>
        <a:font script="Yiii" typeface="Microsoft Yi Baiti"/>
        <a:font script="Osma" typeface="Ebrima"/>
        <a:font script="Tale" typeface="Microsoft Tai Le"/>
        <a:font script="Bugi" typeface="Leelawadee UI"/>
        <a:font script="Talu" typeface="Microsoft New Tai Lue"/>
        <a:font script="Tfng" typeface="Ebrima"/>
        <a:font script="Hans" typeface="等线"/>
        <a:font script="Hant" typeface="新細明體"/>
        <a:font script="Java" typeface="Javanese Text"/>
        <a:font script="Nkoo" typeface="Ebrima"/>
        <a:font script="Phag" typeface="Phagspa"/>
        <a:font script="Syre" typeface="Estrangelo Edessa"/>
        <a:font script="Syrj" typeface="Estrangelo Edessa"/>
        <a:font script="Syrn" typeface="Estrangelo Edessa"/>
        <a:font script="Jpan" typeface="游ゴシック"/>
        <a:font script="Olck" typeface="Nirmala UI"/>
        <a:font script="Lisu" typeface="Segoe UI"/>
        <a:font script="Sora" typeface="Nirmala U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Notes Theme">
  <a:themeElements>
    <a:clrScheme name="Office Notes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Notes Them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Notes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1"/>
        </a:gradFill>
      </a:fillStyleLst>
      <a:lnStyleLst>
        <a:ln w="9525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>
          <a:solidFill>
            <a:schemeClr val="phClr"/>
          </a:solidFill>
          <a:prstDash val="solid"/>
        </a:ln>
        <a:ln w="38100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Mobile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1</cp:revision>
  <dcterms:created xsi:type="dcterms:W3CDTF">2024-03-28T05:55:43Z</dcterms:created>
  <dcterms:modified xsi:type="dcterms:W3CDTF">2024-04-20T05:51:22Z</dcterms:modified>
</cp:coreProperties>
</file>

<file path=docProps/thumbnail.jpeg>
</file>